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3"/>
  </p:notesMasterIdLst>
  <p:sldIdLst>
    <p:sldId id="256" r:id="rId2"/>
  </p:sldIdLst>
  <p:sldSz cx="6481763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7"/>
  </p:normalViewPr>
  <p:slideViewPr>
    <p:cSldViewPr snapToGrid="0">
      <p:cViewPr varScale="1">
        <p:scale>
          <a:sx n="106" d="100"/>
          <a:sy n="106" d="100"/>
        </p:scale>
        <p:origin x="26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D3958-A2BA-9F43-8859-04B3D9F3E974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70088" y="1143000"/>
            <a:ext cx="2917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DF057-31F2-4643-8E46-3D3BCE51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062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DF057-31F2-4643-8E46-3D3BCE515F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09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132" y="1122363"/>
            <a:ext cx="5509499" cy="2387600"/>
          </a:xfrm>
        </p:spPr>
        <p:txBody>
          <a:bodyPr anchor="b"/>
          <a:lstStyle>
            <a:lvl1pPr algn="ctr">
              <a:defRPr sz="425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221" y="3602038"/>
            <a:ext cx="4861322" cy="1655762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109" indent="0" algn="ctr">
              <a:buNone/>
              <a:defRPr sz="1418"/>
            </a:lvl2pPr>
            <a:lvl3pPr marL="648218" indent="0" algn="ctr">
              <a:buNone/>
              <a:defRPr sz="1276"/>
            </a:lvl3pPr>
            <a:lvl4pPr marL="972327" indent="0" algn="ctr">
              <a:buNone/>
              <a:defRPr sz="1134"/>
            </a:lvl4pPr>
            <a:lvl5pPr marL="1296436" indent="0" algn="ctr">
              <a:buNone/>
              <a:defRPr sz="1134"/>
            </a:lvl5pPr>
            <a:lvl6pPr marL="1620545" indent="0" algn="ctr">
              <a:buNone/>
              <a:defRPr sz="1134"/>
            </a:lvl6pPr>
            <a:lvl7pPr marL="1944654" indent="0" algn="ctr">
              <a:buNone/>
              <a:defRPr sz="1134"/>
            </a:lvl7pPr>
            <a:lvl8pPr marL="2268764" indent="0" algn="ctr">
              <a:buNone/>
              <a:defRPr sz="1134"/>
            </a:lvl8pPr>
            <a:lvl9pPr marL="2592873" indent="0" algn="ctr">
              <a:buNone/>
              <a:defRPr sz="113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65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175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8512" y="365125"/>
            <a:ext cx="139763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622" y="365125"/>
            <a:ext cx="4111868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39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08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45" y="1709740"/>
            <a:ext cx="5590521" cy="2852737"/>
          </a:xfrm>
        </p:spPr>
        <p:txBody>
          <a:bodyPr anchor="b"/>
          <a:lstStyle>
            <a:lvl1pPr>
              <a:defRPr sz="425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245" y="4589465"/>
            <a:ext cx="5590521" cy="1500187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>
                    <a:tint val="82000"/>
                  </a:schemeClr>
                </a:solidFill>
              </a:defRPr>
            </a:lvl1pPr>
            <a:lvl2pPr marL="324109" indent="0">
              <a:buNone/>
              <a:defRPr sz="1418">
                <a:solidFill>
                  <a:schemeClr val="tx1">
                    <a:tint val="82000"/>
                  </a:schemeClr>
                </a:solidFill>
              </a:defRPr>
            </a:lvl2pPr>
            <a:lvl3pPr marL="648218" indent="0">
              <a:buNone/>
              <a:defRPr sz="1276">
                <a:solidFill>
                  <a:schemeClr val="tx1">
                    <a:tint val="82000"/>
                  </a:schemeClr>
                </a:solidFill>
              </a:defRPr>
            </a:lvl3pPr>
            <a:lvl4pPr marL="972327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4pPr>
            <a:lvl5pPr marL="1296436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5pPr>
            <a:lvl6pPr marL="1620545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6pPr>
            <a:lvl7pPr marL="1944654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7pPr>
            <a:lvl8pPr marL="2268764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8pPr>
            <a:lvl9pPr marL="259287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16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621" y="1825625"/>
            <a:ext cx="2754749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1393" y="1825625"/>
            <a:ext cx="2754749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6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465" y="365127"/>
            <a:ext cx="5590521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466" y="1681163"/>
            <a:ext cx="2742089" cy="823912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109" indent="0">
              <a:buNone/>
              <a:defRPr sz="1418" b="1"/>
            </a:lvl2pPr>
            <a:lvl3pPr marL="648218" indent="0">
              <a:buNone/>
              <a:defRPr sz="1276" b="1"/>
            </a:lvl3pPr>
            <a:lvl4pPr marL="972327" indent="0">
              <a:buNone/>
              <a:defRPr sz="1134" b="1"/>
            </a:lvl4pPr>
            <a:lvl5pPr marL="1296436" indent="0">
              <a:buNone/>
              <a:defRPr sz="1134" b="1"/>
            </a:lvl5pPr>
            <a:lvl6pPr marL="1620545" indent="0">
              <a:buNone/>
              <a:defRPr sz="1134" b="1"/>
            </a:lvl6pPr>
            <a:lvl7pPr marL="1944654" indent="0">
              <a:buNone/>
              <a:defRPr sz="1134" b="1"/>
            </a:lvl7pPr>
            <a:lvl8pPr marL="2268764" indent="0">
              <a:buNone/>
              <a:defRPr sz="1134" b="1"/>
            </a:lvl8pPr>
            <a:lvl9pPr marL="2592873" indent="0">
              <a:buNone/>
              <a:defRPr sz="113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466" y="2505075"/>
            <a:ext cx="2742089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1393" y="1681163"/>
            <a:ext cx="2755594" cy="823912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109" indent="0">
              <a:buNone/>
              <a:defRPr sz="1418" b="1"/>
            </a:lvl2pPr>
            <a:lvl3pPr marL="648218" indent="0">
              <a:buNone/>
              <a:defRPr sz="1276" b="1"/>
            </a:lvl3pPr>
            <a:lvl4pPr marL="972327" indent="0">
              <a:buNone/>
              <a:defRPr sz="1134" b="1"/>
            </a:lvl4pPr>
            <a:lvl5pPr marL="1296436" indent="0">
              <a:buNone/>
              <a:defRPr sz="1134" b="1"/>
            </a:lvl5pPr>
            <a:lvl6pPr marL="1620545" indent="0">
              <a:buNone/>
              <a:defRPr sz="1134" b="1"/>
            </a:lvl6pPr>
            <a:lvl7pPr marL="1944654" indent="0">
              <a:buNone/>
              <a:defRPr sz="1134" b="1"/>
            </a:lvl7pPr>
            <a:lvl8pPr marL="2268764" indent="0">
              <a:buNone/>
              <a:defRPr sz="1134" b="1"/>
            </a:lvl8pPr>
            <a:lvl9pPr marL="2592873" indent="0">
              <a:buNone/>
              <a:defRPr sz="113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1393" y="2505075"/>
            <a:ext cx="2755594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73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13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07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466" y="457200"/>
            <a:ext cx="2090537" cy="1600200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5593" y="987427"/>
            <a:ext cx="3281393" cy="4873625"/>
          </a:xfrm>
        </p:spPr>
        <p:txBody>
          <a:bodyPr/>
          <a:lstStyle>
            <a:lvl1pPr>
              <a:defRPr sz="2268"/>
            </a:lvl1pPr>
            <a:lvl2pPr>
              <a:defRPr sz="1985"/>
            </a:lvl2pPr>
            <a:lvl3pPr>
              <a:defRPr sz="1701"/>
            </a:lvl3pPr>
            <a:lvl4pPr>
              <a:defRPr sz="1418"/>
            </a:lvl4pPr>
            <a:lvl5pPr>
              <a:defRPr sz="1418"/>
            </a:lvl5pPr>
            <a:lvl6pPr>
              <a:defRPr sz="1418"/>
            </a:lvl6pPr>
            <a:lvl7pPr>
              <a:defRPr sz="1418"/>
            </a:lvl7pPr>
            <a:lvl8pPr>
              <a:defRPr sz="1418"/>
            </a:lvl8pPr>
            <a:lvl9pPr>
              <a:defRPr sz="141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466" y="2057400"/>
            <a:ext cx="2090537" cy="3811588"/>
          </a:xfrm>
        </p:spPr>
        <p:txBody>
          <a:bodyPr/>
          <a:lstStyle>
            <a:lvl1pPr marL="0" indent="0">
              <a:buNone/>
              <a:defRPr sz="1134"/>
            </a:lvl1pPr>
            <a:lvl2pPr marL="324109" indent="0">
              <a:buNone/>
              <a:defRPr sz="992"/>
            </a:lvl2pPr>
            <a:lvl3pPr marL="648218" indent="0">
              <a:buNone/>
              <a:defRPr sz="851"/>
            </a:lvl3pPr>
            <a:lvl4pPr marL="972327" indent="0">
              <a:buNone/>
              <a:defRPr sz="709"/>
            </a:lvl4pPr>
            <a:lvl5pPr marL="1296436" indent="0">
              <a:buNone/>
              <a:defRPr sz="709"/>
            </a:lvl5pPr>
            <a:lvl6pPr marL="1620545" indent="0">
              <a:buNone/>
              <a:defRPr sz="709"/>
            </a:lvl6pPr>
            <a:lvl7pPr marL="1944654" indent="0">
              <a:buNone/>
              <a:defRPr sz="709"/>
            </a:lvl7pPr>
            <a:lvl8pPr marL="2268764" indent="0">
              <a:buNone/>
              <a:defRPr sz="709"/>
            </a:lvl8pPr>
            <a:lvl9pPr marL="2592873" indent="0">
              <a:buNone/>
              <a:defRPr sz="70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93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466" y="457200"/>
            <a:ext cx="2090537" cy="1600200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5593" y="987427"/>
            <a:ext cx="3281393" cy="4873625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109" indent="0">
              <a:buNone/>
              <a:defRPr sz="1985"/>
            </a:lvl2pPr>
            <a:lvl3pPr marL="648218" indent="0">
              <a:buNone/>
              <a:defRPr sz="1701"/>
            </a:lvl3pPr>
            <a:lvl4pPr marL="972327" indent="0">
              <a:buNone/>
              <a:defRPr sz="1418"/>
            </a:lvl4pPr>
            <a:lvl5pPr marL="1296436" indent="0">
              <a:buNone/>
              <a:defRPr sz="1418"/>
            </a:lvl5pPr>
            <a:lvl6pPr marL="1620545" indent="0">
              <a:buNone/>
              <a:defRPr sz="1418"/>
            </a:lvl6pPr>
            <a:lvl7pPr marL="1944654" indent="0">
              <a:buNone/>
              <a:defRPr sz="1418"/>
            </a:lvl7pPr>
            <a:lvl8pPr marL="2268764" indent="0">
              <a:buNone/>
              <a:defRPr sz="1418"/>
            </a:lvl8pPr>
            <a:lvl9pPr marL="2592873" indent="0">
              <a:buNone/>
              <a:defRPr sz="1418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466" y="2057400"/>
            <a:ext cx="2090537" cy="3811588"/>
          </a:xfrm>
        </p:spPr>
        <p:txBody>
          <a:bodyPr/>
          <a:lstStyle>
            <a:lvl1pPr marL="0" indent="0">
              <a:buNone/>
              <a:defRPr sz="1134"/>
            </a:lvl1pPr>
            <a:lvl2pPr marL="324109" indent="0">
              <a:buNone/>
              <a:defRPr sz="992"/>
            </a:lvl2pPr>
            <a:lvl3pPr marL="648218" indent="0">
              <a:buNone/>
              <a:defRPr sz="851"/>
            </a:lvl3pPr>
            <a:lvl4pPr marL="972327" indent="0">
              <a:buNone/>
              <a:defRPr sz="709"/>
            </a:lvl4pPr>
            <a:lvl5pPr marL="1296436" indent="0">
              <a:buNone/>
              <a:defRPr sz="709"/>
            </a:lvl5pPr>
            <a:lvl6pPr marL="1620545" indent="0">
              <a:buNone/>
              <a:defRPr sz="709"/>
            </a:lvl6pPr>
            <a:lvl7pPr marL="1944654" indent="0">
              <a:buNone/>
              <a:defRPr sz="709"/>
            </a:lvl7pPr>
            <a:lvl8pPr marL="2268764" indent="0">
              <a:buNone/>
              <a:defRPr sz="709"/>
            </a:lvl8pPr>
            <a:lvl9pPr marL="2592873" indent="0">
              <a:buNone/>
              <a:defRPr sz="70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87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621" y="365127"/>
            <a:ext cx="55905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621" y="1825625"/>
            <a:ext cx="55905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621" y="6356352"/>
            <a:ext cx="1458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020FEE-7035-8D4A-A32F-8B16BCB3A985}" type="datetimeFigureOut">
              <a:rPr lang="en-US" smtClean="0"/>
              <a:t>11/29/24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7084" y="6356352"/>
            <a:ext cx="21875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7745" y="6356352"/>
            <a:ext cx="1458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F1FAA4-2B19-7A48-A485-04BFB29C6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48218" rtl="0" eaLnBrk="1" latinLnBrk="0" hangingPunct="1">
        <a:lnSpc>
          <a:spcPct val="90000"/>
        </a:lnSpc>
        <a:spcBef>
          <a:spcPct val="0"/>
        </a:spcBef>
        <a:buNone/>
        <a:defRPr sz="31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55" indent="-162055" algn="l" defTabSz="648218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486164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273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134382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491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600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709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818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927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218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109" algn="l" defTabSz="648218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218" algn="l" defTabSz="648218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327" algn="l" defTabSz="648218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436" algn="l" defTabSz="648218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545" algn="l" defTabSz="648218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654" algn="l" defTabSz="648218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764" algn="l" defTabSz="648218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873" algn="l" defTabSz="648218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39B2A-E559-FEFD-A54E-CBEADC69E5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54C617-B348-AF1C-9DA0-01158CF724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A poster with a car and text&#10;&#10;Description automatically generated">
            <a:extLst>
              <a:ext uri="{FF2B5EF4-FFF2-40B4-BE49-F238E27FC236}">
                <a16:creationId xmlns:a16="http://schemas.microsoft.com/office/drawing/2014/main" id="{25EDDD52-488D-DE02-BF68-9743BDD3B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193" y="-12032"/>
            <a:ext cx="6546148" cy="6316578"/>
          </a:xfrm>
          <a:prstGeom prst="rect">
            <a:avLst/>
          </a:prstGeom>
        </p:spPr>
      </p:pic>
      <p:sp>
        <p:nvSpPr>
          <p:cNvPr id="9" name="Process 8">
            <a:extLst>
              <a:ext uri="{FF2B5EF4-FFF2-40B4-BE49-F238E27FC236}">
                <a16:creationId xmlns:a16="http://schemas.microsoft.com/office/drawing/2014/main" id="{B4616573-DF31-5C4A-8F16-79EA4F48F6D8}"/>
              </a:ext>
            </a:extLst>
          </p:cNvPr>
          <p:cNvSpPr/>
          <p:nvPr/>
        </p:nvSpPr>
        <p:spPr>
          <a:xfrm>
            <a:off x="-32193" y="6270541"/>
            <a:ext cx="6546148" cy="58745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8D2E3C-926C-45C0-52CA-16ECFF38ED6D}"/>
              </a:ext>
            </a:extLst>
          </p:cNvPr>
          <p:cNvSpPr txBox="1"/>
          <p:nvPr/>
        </p:nvSpPr>
        <p:spPr>
          <a:xfrm>
            <a:off x="-1" y="6270541"/>
            <a:ext cx="6725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merican Typewriter" panose="02090604020004020304" pitchFamily="18" charset="77"/>
              </a:rPr>
              <a:t>The Bedford, Balham  -  SUN 05/01/25     Doors: 7.15pm                                     </a:t>
            </a:r>
            <a:r>
              <a:rPr lang="en-US" sz="1400" dirty="0">
                <a:latin typeface="American Typewriter" panose="02090604020004020304" pitchFamily="18" charset="77"/>
              </a:rPr>
              <a:t>h</a:t>
            </a:r>
            <a:r>
              <a:rPr lang="en-US" sz="1400" dirty="0">
                <a:solidFill>
                  <a:schemeClr val="bg1"/>
                </a:solidFill>
                <a:latin typeface="American Typewriter" panose="02090604020004020304" pitchFamily="18" charset="77"/>
              </a:rPr>
              <a:t>                                                                                </a:t>
            </a:r>
            <a:r>
              <a:rPr lang="en-US" sz="1400" dirty="0">
                <a:latin typeface="American Typewriter" panose="02090604020004020304" pitchFamily="18" charset="77"/>
              </a:rPr>
              <a:t>n.                                                                          </a:t>
            </a:r>
            <a:r>
              <a:rPr lang="en-US" sz="1400" dirty="0">
                <a:solidFill>
                  <a:schemeClr val="bg1"/>
                </a:solidFill>
                <a:latin typeface="American Typewriter" panose="02090604020004020304" pitchFamily="18" charset="77"/>
              </a:rPr>
              <a:t>Start: 7.45pm     Tickets: £20 OTD </a:t>
            </a:r>
          </a:p>
        </p:txBody>
      </p:sp>
      <p:pic>
        <p:nvPicPr>
          <p:cNvPr id="6" name="Picture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383562FD-976E-34EE-85DF-C29243B182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7842" y="3983069"/>
            <a:ext cx="893700" cy="893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665C99-70F5-B5EE-6501-46D21F3D2FA5}"/>
              </a:ext>
            </a:extLst>
          </p:cNvPr>
          <p:cNvSpPr txBox="1"/>
          <p:nvPr/>
        </p:nvSpPr>
        <p:spPr>
          <a:xfrm>
            <a:off x="4777842" y="4868717"/>
            <a:ext cx="1076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venir Next" panose="020B0503020202020204" pitchFamily="34" charset="0"/>
              </a:rPr>
              <a:t>Tickets</a:t>
            </a:r>
          </a:p>
        </p:txBody>
      </p:sp>
    </p:spTree>
    <p:extLst>
      <p:ext uri="{BB962C8B-B14F-4D97-AF65-F5344CB8AC3E}">
        <p14:creationId xmlns:p14="http://schemas.microsoft.com/office/powerpoint/2010/main" val="708102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23</Words>
  <Application>Microsoft Macintosh PowerPoint</Application>
  <PresentationFormat>Custom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American Typewriter</vt:lpstr>
      <vt:lpstr>Aptos</vt:lpstr>
      <vt:lpstr>Aptos Display</vt:lpstr>
      <vt:lpstr>Arial</vt:lpstr>
      <vt:lpstr>Avenir Next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Ryan Keys</dc:creator>
  <cp:lastModifiedBy>Ryan Keys</cp:lastModifiedBy>
  <cp:revision>2</cp:revision>
  <dcterms:created xsi:type="dcterms:W3CDTF">2024-11-26T15:52:54Z</dcterms:created>
  <dcterms:modified xsi:type="dcterms:W3CDTF">2024-11-29T13:29:01Z</dcterms:modified>
</cp:coreProperties>
</file>